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5"/>
  </p:notesMasterIdLst>
  <p:sldIdLst>
    <p:sldId id="256" r:id="rId2"/>
    <p:sldId id="257" r:id="rId3"/>
    <p:sldId id="258" r:id="rId4"/>
    <p:sldId id="277" r:id="rId5"/>
    <p:sldId id="259" r:id="rId6"/>
    <p:sldId id="260" r:id="rId7"/>
    <p:sldId id="261" r:id="rId8"/>
    <p:sldId id="262" r:id="rId9"/>
    <p:sldId id="263" r:id="rId10"/>
    <p:sldId id="264" r:id="rId11"/>
    <p:sldId id="278" r:id="rId12"/>
    <p:sldId id="265" r:id="rId13"/>
    <p:sldId id="266" r:id="rId14"/>
    <p:sldId id="279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3"/>
    <p:restoredTop sz="92450"/>
  </p:normalViewPr>
  <p:slideViewPr>
    <p:cSldViewPr snapToGrid="0" snapToObjects="1">
      <p:cViewPr varScale="1">
        <p:scale>
          <a:sx n="94" d="100"/>
          <a:sy n="94" d="100"/>
        </p:scale>
        <p:origin x="86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C638D4-52E4-BC41-823C-AFC0E3263D5D}" type="datetimeFigureOut">
              <a:rPr lang="ru-RU" smtClean="0"/>
              <a:t>17.05.2019</a:t>
            </a:fld>
            <a:endParaRPr lang="ru-R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5F31C2-2899-054A-A06E-2DB023A9933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723209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5F31C2-2899-054A-A06E-2DB023A99331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333778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BA55E-BEBA-F146-9EBE-A2E42FA119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3A644B-24C4-4841-92E2-7BCEF20A60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3FF358-0ED5-BC4A-95FC-FD73D377F5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59FA6-A7E2-9444-A764-463ED50A772C}" type="datetimeFigureOut">
              <a:rPr lang="ru-RU" smtClean="0"/>
              <a:t>17.05.2019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55C6F0-E88E-364E-A948-80FF8800BD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31CF70-60F5-3349-95E9-2DE42C754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E1B8B-F9D6-4B46-BAF0-C693B8F466D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90290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C419F4-D0F8-1C44-B77D-43CF6ADDBA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5E8A5AF-AE55-1042-9FE1-3B3ABC9AB6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02CF76-C7C3-E24F-BDD9-CB52A888D9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59FA6-A7E2-9444-A764-463ED50A772C}" type="datetimeFigureOut">
              <a:rPr lang="ru-RU" smtClean="0"/>
              <a:t>17.05.2019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93B1D-54AD-F546-BFC5-E1E3D949DF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F2B38B-26AC-674D-B629-631A550362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E1B8B-F9D6-4B46-BAF0-C693B8F466D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104682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AD35879-5B9B-5B4F-85AB-7DD3DA9E695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BEA2288-4721-7649-B7FF-EDE11780FE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041E35-F138-6C4F-9709-72D8B3CF8D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59FA6-A7E2-9444-A764-463ED50A772C}" type="datetimeFigureOut">
              <a:rPr lang="ru-RU" smtClean="0"/>
              <a:t>17.05.2019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570C6B-7896-494D-87C5-D0269D6FB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7A3289-5A35-0246-ABCC-3FA5FB034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E1B8B-F9D6-4B46-BAF0-C693B8F466D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6382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536A3E-CC0E-BD48-91A2-C6F0E9D6E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16568C-7ED8-8A4B-ADF5-EC16B1D5E0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315126-0944-3843-BC93-F062612E77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59FA6-A7E2-9444-A764-463ED50A772C}" type="datetimeFigureOut">
              <a:rPr lang="ru-RU" smtClean="0"/>
              <a:t>17.05.2019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7F01D3-C967-4744-BDA7-3D6207A8A2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7343B1-D53E-1A49-B017-36BE7DAD8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E1B8B-F9D6-4B46-BAF0-C693B8F466D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466241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7740DE-B2EB-4646-AA37-8269839B7B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F3802C-54B5-EC4F-9873-941A83F842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DDF4A6-C9E4-7E4B-AECC-4A62DB8CA3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59FA6-A7E2-9444-A764-463ED50A772C}" type="datetimeFigureOut">
              <a:rPr lang="ru-RU" smtClean="0"/>
              <a:t>17.05.2019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2E48D8-81FF-F340-A485-B0C94671A0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66160C-268F-EB45-BC2F-36968684DF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E1B8B-F9D6-4B46-BAF0-C693B8F466D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804704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49DFA6-5A4D-404D-9195-D1C7A69F4F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4C0951-35AA-1140-B981-BC48EA6379D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546A06-19F0-F44F-8E71-0FC5711B7A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0681FD-C8F7-FC42-B370-CDBC7FA585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59FA6-A7E2-9444-A764-463ED50A772C}" type="datetimeFigureOut">
              <a:rPr lang="ru-RU" smtClean="0"/>
              <a:t>17.05.2019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F43ACD-7B2C-9541-8FD7-F52765E9B7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A22737-780A-F342-ACFD-6F8B33DD5B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E1B8B-F9D6-4B46-BAF0-C693B8F466D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624555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ED3A11-DB24-0745-8B40-EF22E065E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BCE210-9078-5548-B6AA-0BC67CB8FA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52B5B4-642A-8F4B-AFE6-D200C7D246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DFED11-1BE2-BC4F-A337-700E8BF81E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D202692-D3E1-E944-A3DB-52AD52CE033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F962997-F9AF-104D-B89F-36A6286EDD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59FA6-A7E2-9444-A764-463ED50A772C}" type="datetimeFigureOut">
              <a:rPr lang="ru-RU" smtClean="0"/>
              <a:t>17.05.2019</a:t>
            </a:fld>
            <a:endParaRPr lang="ru-R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F0655C3-ACDC-6849-AD8D-73043A9303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668B39C-B488-2D45-8D71-FB3B439C6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E1B8B-F9D6-4B46-BAF0-C693B8F466D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921951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4E0BB7-20CD-7C4C-804F-1EA1468FC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90ABBFD-C302-3840-8BDE-00A2F2A9DF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59FA6-A7E2-9444-A764-463ED50A772C}" type="datetimeFigureOut">
              <a:rPr lang="ru-RU" smtClean="0"/>
              <a:t>17.05.2019</a:t>
            </a:fld>
            <a:endParaRPr lang="ru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F0F57C-BDC4-4941-8925-E78C148BF3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CB806B-9FF8-2844-9C5B-2C2519F90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E1B8B-F9D6-4B46-BAF0-C693B8F466D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986231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EDB9A49-9709-9C40-A334-A7E42EC6C8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59FA6-A7E2-9444-A764-463ED50A772C}" type="datetimeFigureOut">
              <a:rPr lang="ru-RU" smtClean="0"/>
              <a:t>17.05.2019</a:t>
            </a:fld>
            <a:endParaRPr lang="ru-R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8B1F911-C206-A642-A5DD-7745009990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45EA1A-BCD8-FD4F-9EFC-135F1F274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E1B8B-F9D6-4B46-BAF0-C693B8F466D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288592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EA48E2-5C04-8940-A8AC-362FFB1040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2EA334-623E-2F41-B870-82E57F0EF4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D49FB2-1BDB-A749-98E3-2568502A4A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EA8442-E03F-064D-AE97-F485B55C1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59FA6-A7E2-9444-A764-463ED50A772C}" type="datetimeFigureOut">
              <a:rPr lang="ru-RU" smtClean="0"/>
              <a:t>17.05.2019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599A35-5169-1E4C-BBB0-8943CA3DB9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8B4B31-AB2E-8A4D-ACAE-6B71D9B0E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E1B8B-F9D6-4B46-BAF0-C693B8F466D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019174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A45F4-62C3-AD41-9B96-9864D7CE7D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EC350B-A022-F041-9A86-F215CCE9B3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0BF002-6BB8-5C4B-BBDC-0F590BC1C8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027620-2B00-8A4B-AA94-5FFCE6EB46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59FA6-A7E2-9444-A764-463ED50A772C}" type="datetimeFigureOut">
              <a:rPr lang="ru-RU" smtClean="0"/>
              <a:t>17.05.2019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D50EF5-D63B-D748-9034-9DD4C9F941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2F261B-9B80-5443-AFB5-5FB7944B6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E1B8B-F9D6-4B46-BAF0-C693B8F466D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390328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CA0FAE3-41C5-184A-A2BF-CDB3A90350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76B353-A5F5-3841-8FDA-FA6C8EE21A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FF78CC-874B-984A-BAF9-BBFE46025A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D59FA6-A7E2-9444-A764-463ED50A772C}" type="datetimeFigureOut">
              <a:rPr lang="ru-RU" smtClean="0"/>
              <a:t>17.05.2019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571082-BDD1-814D-8195-4AA397953B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4155D7-7296-A84E-86C3-AB7CAAE8B0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6E1B8B-F9D6-4B46-BAF0-C693B8F466D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609600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tiff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08D3CF-DD87-754A-A912-17E875E6CF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2474" y="2360320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ru-RU" dirty="0"/>
              <a:t>Стратегия разработки моделей машинного обучения</a:t>
            </a:r>
            <a:r>
              <a:rPr lang="en-US" dirty="0"/>
              <a:t> </a:t>
            </a:r>
            <a:r>
              <a:rPr lang="ru-RU" dirty="0"/>
              <a:t>в индустрии</a:t>
            </a:r>
          </a:p>
        </p:txBody>
      </p:sp>
    </p:spTree>
    <p:extLst>
      <p:ext uri="{BB962C8B-B14F-4D97-AF65-F5344CB8AC3E}">
        <p14:creationId xmlns:p14="http://schemas.microsoft.com/office/powerpoint/2010/main" val="33120198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D78753-F11F-314B-B10F-C0A79D7B3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823" y="0"/>
            <a:ext cx="10515600" cy="1325563"/>
          </a:xfrm>
        </p:spPr>
        <p:txBody>
          <a:bodyPr/>
          <a:lstStyle/>
          <a:p>
            <a:r>
              <a:rPr lang="en-US" dirty="0"/>
              <a:t>Summary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8060AD-5D61-F34F-BDFC-64CB1DE012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9C6A25-EE75-B24C-B6EE-CF44E9E4BD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6638"/>
            <a:ext cx="12192000" cy="5531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7883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4C55F9E-AA50-F148-92BB-B78BE2FCBA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6600" y="1644650"/>
            <a:ext cx="8178800" cy="356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9130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540FA4A-4138-F049-B140-F6F1014359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841226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84CEFDF-2616-8C4C-B8CA-841B0E1B43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0692" y="896961"/>
            <a:ext cx="7211308" cy="23239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217A47A-E6A1-434E-A4CE-B8684844C5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7713" y="3896032"/>
            <a:ext cx="3488149" cy="2164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5707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080FDE-520E-8B4A-A1CF-83832D011B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289" y="-98899"/>
            <a:ext cx="10515600" cy="1325563"/>
          </a:xfrm>
        </p:spPr>
        <p:txBody>
          <a:bodyPr/>
          <a:lstStyle/>
          <a:p>
            <a:r>
              <a:rPr lang="en-US" dirty="0"/>
              <a:t>Summary</a:t>
            </a:r>
            <a:endParaRPr lang="ru-R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2C4F54-12F5-F744-89C4-CDE21469A8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0485"/>
            <a:ext cx="12192000" cy="6218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605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E7B2B1B-2095-CC4C-B4E6-B9759BFEC9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500" y="2552700"/>
            <a:ext cx="8001000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1220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13ABA65-CF45-CE4D-8D1D-6507D9FE9A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027906"/>
            <a:ext cx="10673037" cy="51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2956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88F54B9-585F-174A-AC1B-F1C41B9151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07806"/>
            <a:ext cx="12192000" cy="4433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1177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3452B55-07D3-4B46-BDB5-4BA2788959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42481"/>
            <a:ext cx="12192000" cy="3373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5678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BFE997B-DA2F-8A41-86A8-873BE8ADBB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9865"/>
            <a:ext cx="12192000" cy="5998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0712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B680841-F996-7D48-836D-0663D4FB23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1"/>
            <a:ext cx="10338403" cy="32185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506A8BD-28CE-C24F-872A-D8D0529AC1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3218559"/>
            <a:ext cx="10740788" cy="3639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6141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2210388-2011-C347-A6FF-5CB0E37A8F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82072" cy="3455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30D2E62-F0BC-2A4D-90FC-40975DD84A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3979" y="2152395"/>
            <a:ext cx="3818021" cy="47056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0DC10E0-6AD1-2C4F-AA65-51485E97AA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048" y="3754752"/>
            <a:ext cx="3049059" cy="292488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7C30F46-050D-1646-81E8-2417C3EEFC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7593" y="3754752"/>
            <a:ext cx="2628900" cy="275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0309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3C5CCBE-5CB9-3F43-96FE-33A4E358D2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50143"/>
            <a:ext cx="12192000" cy="2757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2312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038B8DF-62C2-0849-9FB1-B2749FDE9E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61330"/>
            <a:ext cx="12192000" cy="4535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4984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10315D0-A608-2244-8C90-42B90C632D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01803"/>
            <a:ext cx="12192000" cy="3654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2175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75FDE32-88FB-5D40-97C7-E637978AFC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6551166" cy="739041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7D07BEA-FFB3-C645-8023-189EDCE680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1167" y="0"/>
            <a:ext cx="5640834" cy="7207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7501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E2B6704-EE4D-B445-976E-569F85CAD8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0250" y="2514600"/>
            <a:ext cx="81915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6952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6C48F65-FE83-DE43-9C8C-EFB013C906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09" y="195713"/>
            <a:ext cx="7607300" cy="3873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9AE2706-2CC3-DA4A-B564-D9D977EDFB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6819" y="1811171"/>
            <a:ext cx="5051079" cy="247659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17780C8-32B7-0B4B-B133-2AD5EA94AF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7898" y="1811171"/>
            <a:ext cx="5177485" cy="24765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D476D3E-FD55-A241-AE43-375480B919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87655" y="4287766"/>
            <a:ext cx="5238985" cy="2385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4169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612ACE8-7DEA-BC4E-A632-F4C1CE0BF3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"/>
            <a:ext cx="6258385" cy="28933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B6C0E1C-0C56-2F43-B97F-2EB3FCB4FE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8384" y="125910"/>
            <a:ext cx="5933617" cy="27816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344EC51-6AC4-3242-AFB2-EA711B0E73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4584" y="3302000"/>
            <a:ext cx="7467600" cy="35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5841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7DD27AF-268F-0B4F-AB41-E96F0B9C6E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352" y="0"/>
            <a:ext cx="105763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3478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10CF4B0-051F-8B4E-9748-B63C55A28B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336" y="1220621"/>
            <a:ext cx="10789464" cy="4129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9995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D5D8D95-6464-0444-858F-9F0D96C3CD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2140" y="175335"/>
            <a:ext cx="9951554" cy="6498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0766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23A17F5-5F93-6744-9B31-550791D3DC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64677" cy="687113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41C235D-2BB0-4146-B36E-62373DD862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7814" y="0"/>
            <a:ext cx="5812923" cy="6785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1316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4EE5958-A1ED-DE4E-A7AD-377299B2DF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510"/>
            <a:ext cx="11251994" cy="26992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64774F1-7C0A-2540-85A2-FD0C32D731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0173" y="2083651"/>
            <a:ext cx="4347738" cy="18196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F947DDC-5ADA-9044-85B7-4B66F6A1BE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827" y="4452201"/>
            <a:ext cx="4472205" cy="1880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6670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9F6AFD9-01E4-4B40-B895-5A9D42F272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050" y="1797050"/>
            <a:ext cx="10121900" cy="326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2589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A53459F-1A61-4848-ABD9-FD886C4117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633" y="584863"/>
            <a:ext cx="9146566" cy="21173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9F69E1D-3169-C446-9281-F3AA77ED5F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8399" y="2702257"/>
            <a:ext cx="7162800" cy="1193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115182B-B718-D04C-9CC9-FF3F60582C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0849" y="3960695"/>
            <a:ext cx="8597900" cy="1143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0DA75C3-0BCE-AA48-8D89-CB1390B672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10849" y="5168333"/>
            <a:ext cx="8632674" cy="945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238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820AC62-36D8-BB46-9E8B-E4C76B03CB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20" y="0"/>
            <a:ext cx="8231109" cy="376791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B3C91AB-2636-BA40-870C-9089C1FF7C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935897" y="3715983"/>
            <a:ext cx="5567261" cy="31420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FC7EE8F-2DE8-9645-9472-F1A9AA6E76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2100" y="4076700"/>
            <a:ext cx="9359900" cy="2781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183154C-0302-E943-A96B-6962A9E7D6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3003" y="1544691"/>
            <a:ext cx="6418997" cy="1501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7923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7C9A203-19B2-404B-BFB3-0B74CC6E35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0100" y="1492250"/>
            <a:ext cx="8051800" cy="387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4507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9CB5981-6DD1-D144-96B6-85DD6A943A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1068" y="0"/>
            <a:ext cx="5595641" cy="68580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FCEB7E2-9AE5-CE4E-8644-B5F5CBC2B7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9458" y="0"/>
            <a:ext cx="56743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4789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7233F4B-369C-B544-8D74-E669434B60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38261"/>
            <a:ext cx="12192000" cy="4481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0568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CAA0FED-2467-1C46-B526-61E179FA8C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0195"/>
            <a:ext cx="12192000" cy="3933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7392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9923446-74F1-8A4E-9AA4-BF3D36CA5B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246" y="163203"/>
            <a:ext cx="11228035" cy="49274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CD8664D-B288-D54F-9187-148877CCA6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246" y="5090614"/>
            <a:ext cx="5461000" cy="15367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256B051-AC67-4A4F-AAF3-6F94943579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8981" y="5128714"/>
            <a:ext cx="5702300" cy="146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845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594477B-9E9B-4F45-8409-4856E17459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0508" y="0"/>
            <a:ext cx="86439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8080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169</TotalTime>
  <Words>10</Words>
  <Application>Microsoft Macintosh PowerPoint</Application>
  <PresentationFormat>Widescreen</PresentationFormat>
  <Paragraphs>4</Paragraphs>
  <Slides>33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7" baseType="lpstr">
      <vt:lpstr>Arial</vt:lpstr>
      <vt:lpstr>Calibri</vt:lpstr>
      <vt:lpstr>Calibri Light</vt:lpstr>
      <vt:lpstr>Office Theme</vt:lpstr>
      <vt:lpstr>Стратегия разработки моделей машинного обучения в индустрии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</vt:lpstr>
      <vt:lpstr>PowerPoint Presentation</vt:lpstr>
      <vt:lpstr>PowerPoint Presentation</vt:lpstr>
      <vt:lpstr>Summary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Стратегия разработки моделей машинного обучения в индустрии</dc:title>
  <dc:creator>Lyashuk .</dc:creator>
  <cp:lastModifiedBy>Lyashuk .</cp:lastModifiedBy>
  <cp:revision>19</cp:revision>
  <dcterms:created xsi:type="dcterms:W3CDTF">2019-05-16T21:09:59Z</dcterms:created>
  <dcterms:modified xsi:type="dcterms:W3CDTF">2019-05-17T00:06:22Z</dcterms:modified>
</cp:coreProperties>
</file>